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61" r:id="rId12"/>
    <p:sldId id="265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103942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Орлята России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Трек: Орлёнок-эрудит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«Формирование гражданско-патриотических качеств личности младшего школьника»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904656" cy="417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4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age 11" descr="https://ped-kopilka.ru/upload/blogs2/2020/1/45759_15eaf06a434b21c7dcc76be4b4501700.pn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820891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7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«Знатоки русской народной культуры» (Культурное направление)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 команде нужно восстановить пословицы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Нет в мире краше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когда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над ней крыша одна.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Глупа та птица,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своё село всё на уме.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дружба велика,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чем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родной земли сойдет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Семья сильна,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хорошие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растут.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 без Родины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будь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сыном своего народа.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хорошей семье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что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соловей без песни.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Будь не только сыном своего отца	Родины нашей.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Козак скорее умрет,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которой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свое гнездо не мило.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Живёшь на стороне,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будет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Родина крепка.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419872" y="2438040"/>
            <a:ext cx="2592288" cy="244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87824" y="2852936"/>
            <a:ext cx="1512168" cy="25202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43908" y="3284984"/>
            <a:ext cx="756084" cy="244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771800" y="2492896"/>
            <a:ext cx="1728192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43908" y="4221088"/>
            <a:ext cx="756084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347864" y="3789040"/>
            <a:ext cx="1152128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4716016" y="4365104"/>
            <a:ext cx="86409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491880" y="3356992"/>
            <a:ext cx="1080120" cy="21602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743908" y="2996952"/>
            <a:ext cx="828092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85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«Знатоки русской народной культуры» (Культурное направление)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 команде нужно вспомнить и дописать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Родины своей ни сил ни жизни не …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мать сумей за нее…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Чужбина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калина, Родина - …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солдат не знает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герой, кто за Родину стоит …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Береги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землю родимую, как мать …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Козак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 коня, что охотник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20272" y="2276872"/>
            <a:ext cx="1197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(жалей)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18325" y="2828212"/>
            <a:ext cx="1548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(постоять)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3400658"/>
            <a:ext cx="1342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(малина)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8836" y="3862323"/>
            <a:ext cx="1418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(преград)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37873" y="4323988"/>
            <a:ext cx="1135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(горой)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49771" y="4889451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(любимую)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6146" y="5373216"/>
            <a:ext cx="1676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(без ружья)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29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Игра: «Скажи иначе пословицу»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Переведите иностранную пословицу, поговорку на русскую, найдите аналог: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«Когда леди выходит из автомобиля, автомобиль идёт быстрее» (англ.)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Голова – венец тела, а глаза – лучшие алмазы в том венце» ( азерб.) –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«Тот не заблудится, кто спрашивает» (финн.)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Разговорами риса не сваришь» (кит.) –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06696" y="2924944"/>
            <a:ext cx="3990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«Баба с возу –кобыле легче».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3717032"/>
            <a:ext cx="3373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«Глаза – зеркало души».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1" y="4581128"/>
            <a:ext cx="3593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«Язык до Киева доведёт».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531414"/>
            <a:ext cx="4196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«Соловья баснями не кормят».</a:t>
            </a:r>
          </a:p>
        </p:txBody>
      </p:sp>
    </p:spTree>
    <p:extLst>
      <p:ext uri="{BB962C8B-B14F-4D97-AF65-F5344CB8AC3E}">
        <p14:creationId xmlns:p14="http://schemas.microsoft.com/office/powerpoint/2010/main" val="107376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Я горжусь своей страной, потому что… 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48" y="1700808"/>
            <a:ext cx="7557864" cy="487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45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Подводим итог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«Правильное воспитание – это наша счастливая старость, плохое воспитание – это наше будущее горе, это наши слёзы, это наша вина перед другими людьми, перед всей страной»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3244334"/>
            <a:ext cx="2106089" cy="4001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 С. Макаренко:</a:t>
            </a:r>
          </a:p>
        </p:txBody>
      </p:sp>
    </p:spTree>
    <p:extLst>
      <p:ext uri="{BB962C8B-B14F-4D97-AF65-F5344CB8AC3E}">
        <p14:creationId xmlns:p14="http://schemas.microsoft.com/office/powerpoint/2010/main" val="29940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Народная пословица: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«Нет Земли лучше Родины своей, лучше, чем на Родине, нет людей»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70154"/>
            <a:ext cx="5256584" cy="371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97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Когда в последний раз я…»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испытывал гордость за свою страну;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сделал что – то хорошее для своего родного края;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испытывал гордость за свой народ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соблюдал обычаи своего народа;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отстаивал честь своей Родины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был участником или свидетелем проявления милосердия и сострадания;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радовался и смеялся от души на своей Земле;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посадил дерево.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17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Солнце Родины»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81230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«Что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нам даёт наша Родина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2586264"/>
            <a:ext cx="8229600" cy="812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«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Что мы делаем для своей Родины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13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208912" cy="480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4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 6" descr="https://ped-kopilka.ru/upload/blogs2/2020/1/45759_d0d15e49d749aaa798797d33720c93c4.png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87849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0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Ордена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age 7" descr="https://ped-kopilka.ru/upload/blogs2/2020/1/45759_557e71a8728fd932ffd3324bb571fa1c.pn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2543174"/>
            <a:ext cx="8208912" cy="275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Image 8" descr="https://ped-kopilka.ru/upload/blogs2/2020/1/45759_af91e358738f17080d592ee08af2249b.pn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2562224"/>
            <a:ext cx="8208912" cy="273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0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cture background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" t="4508" r="2131" b="3689"/>
          <a:stretch/>
        </p:blipFill>
        <p:spPr bwMode="auto">
          <a:xfrm>
            <a:off x="395536" y="2060848"/>
            <a:ext cx="8352928" cy="3096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06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49</TotalTime>
  <Words>332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Орлята России Трек: Орлёнок-эрудит «Формирование гражданско-патриотических качеств личности младшего школьника»</vt:lpstr>
      <vt:lpstr>Народная пословица:</vt:lpstr>
      <vt:lpstr> «Когда в последний раз я…» </vt:lpstr>
      <vt:lpstr> «Солнце Родины» </vt:lpstr>
      <vt:lpstr>Внимание!</vt:lpstr>
      <vt:lpstr>Память</vt:lpstr>
      <vt:lpstr>Ордена</vt:lpstr>
      <vt:lpstr>Честь</vt:lpstr>
      <vt:lpstr>Россия</vt:lpstr>
      <vt:lpstr>родина</vt:lpstr>
      <vt:lpstr>«Знатоки русской народной культуры» (Культурное направление) </vt:lpstr>
      <vt:lpstr>«Знатоки русской народной культуры» (Культурное направление)</vt:lpstr>
      <vt:lpstr>Игра: «Скажи иначе пословицу»</vt:lpstr>
      <vt:lpstr>Я горжусь своей страной, потому что… ?</vt:lpstr>
      <vt:lpstr>Подводим итог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класс: «Использование инновационных технологий в нравственно патриотическом воспитании»</dc:title>
  <dc:creator>Анастасия Бауэр</dc:creator>
  <cp:lastModifiedBy>Пользователь</cp:lastModifiedBy>
  <cp:revision>12</cp:revision>
  <dcterms:created xsi:type="dcterms:W3CDTF">2025-03-09T05:23:34Z</dcterms:created>
  <dcterms:modified xsi:type="dcterms:W3CDTF">2025-03-12T07:36:06Z</dcterms:modified>
</cp:coreProperties>
</file>